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1"/>
  </p:notesMasterIdLst>
  <p:handoutMasterIdLst>
    <p:handoutMasterId r:id="rId122"/>
  </p:handoutMasterIdLst>
  <p:sldIdLst>
    <p:sldId id="256" r:id="rId3"/>
    <p:sldId id="466" r:id="rId4"/>
    <p:sldId id="467" r:id="rId5"/>
    <p:sldId id="270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3" r:id="rId14"/>
    <p:sldId id="265" r:id="rId15"/>
    <p:sldId id="266" r:id="rId16"/>
    <p:sldId id="267" r:id="rId17"/>
    <p:sldId id="269" r:id="rId18"/>
    <p:sldId id="268" r:id="rId19"/>
    <p:sldId id="297" r:id="rId20"/>
    <p:sldId id="460" r:id="rId21"/>
    <p:sldId id="636" r:id="rId22"/>
    <p:sldId id="638" r:id="rId23"/>
    <p:sldId id="462" r:id="rId24"/>
    <p:sldId id="642" r:id="rId25"/>
    <p:sldId id="643" r:id="rId26"/>
    <p:sldId id="644" r:id="rId27"/>
    <p:sldId id="645" r:id="rId28"/>
    <p:sldId id="461" r:id="rId29"/>
    <p:sldId id="639" r:id="rId30"/>
    <p:sldId id="640" r:id="rId31"/>
    <p:sldId id="641" r:id="rId32"/>
    <p:sldId id="463" r:id="rId33"/>
    <p:sldId id="310" r:id="rId34"/>
    <p:sldId id="311" r:id="rId35"/>
    <p:sldId id="312" r:id="rId36"/>
    <p:sldId id="313" r:id="rId37"/>
    <p:sldId id="314" r:id="rId38"/>
    <p:sldId id="317" r:id="rId39"/>
    <p:sldId id="315" r:id="rId40"/>
    <p:sldId id="322" r:id="rId41"/>
    <p:sldId id="323" r:id="rId42"/>
    <p:sldId id="325" r:id="rId43"/>
    <p:sldId id="327" r:id="rId44"/>
    <p:sldId id="330" r:id="rId45"/>
    <p:sldId id="331" r:id="rId46"/>
    <p:sldId id="332" r:id="rId47"/>
    <p:sldId id="400" r:id="rId48"/>
    <p:sldId id="399" r:id="rId49"/>
    <p:sldId id="401" r:id="rId50"/>
    <p:sldId id="402" r:id="rId51"/>
    <p:sldId id="403" r:id="rId52"/>
    <p:sldId id="321" r:id="rId53"/>
    <p:sldId id="430" r:id="rId54"/>
    <p:sldId id="431" r:id="rId55"/>
    <p:sldId id="433" r:id="rId56"/>
    <p:sldId id="572" r:id="rId57"/>
    <p:sldId id="432" r:id="rId58"/>
    <p:sldId id="574" r:id="rId59"/>
    <p:sldId id="434" r:id="rId60"/>
    <p:sldId id="436" r:id="rId61"/>
    <p:sldId id="435" r:id="rId62"/>
    <p:sldId id="438" r:id="rId63"/>
    <p:sldId id="439" r:id="rId64"/>
    <p:sldId id="440" r:id="rId65"/>
    <p:sldId id="441" r:id="rId66"/>
    <p:sldId id="437" r:id="rId67"/>
    <p:sldId id="442" r:id="rId68"/>
    <p:sldId id="443" r:id="rId69"/>
    <p:sldId id="444" r:id="rId70"/>
    <p:sldId id="445" r:id="rId71"/>
    <p:sldId id="419" r:id="rId72"/>
    <p:sldId id="420" r:id="rId73"/>
    <p:sldId id="421" r:id="rId74"/>
    <p:sldId id="422" r:id="rId75"/>
    <p:sldId id="423" r:id="rId76"/>
    <p:sldId id="424" r:id="rId77"/>
    <p:sldId id="425" r:id="rId78"/>
    <p:sldId id="426" r:id="rId79"/>
    <p:sldId id="427" r:id="rId80"/>
    <p:sldId id="428" r:id="rId81"/>
    <p:sldId id="429" r:id="rId82"/>
    <p:sldId id="449" r:id="rId83"/>
    <p:sldId id="481" r:id="rId84"/>
    <p:sldId id="483" r:id="rId85"/>
    <p:sldId id="482" r:id="rId86"/>
    <p:sldId id="485" r:id="rId87"/>
    <p:sldId id="464" r:id="rId88"/>
    <p:sldId id="484" r:id="rId89"/>
    <p:sldId id="486" r:id="rId90"/>
    <p:sldId id="487" r:id="rId91"/>
    <p:sldId id="489" r:id="rId92"/>
    <p:sldId id="491" r:id="rId93"/>
    <p:sldId id="490" r:id="rId94"/>
    <p:sldId id="488" r:id="rId95"/>
    <p:sldId id="492" r:id="rId96"/>
    <p:sldId id="566" r:id="rId97"/>
    <p:sldId id="565" r:id="rId98"/>
    <p:sldId id="567" r:id="rId99"/>
    <p:sldId id="568" r:id="rId100"/>
    <p:sldId id="569" r:id="rId101"/>
    <p:sldId id="570" r:id="rId102"/>
    <p:sldId id="468" r:id="rId103"/>
    <p:sldId id="469" r:id="rId104"/>
    <p:sldId id="470" r:id="rId105"/>
    <p:sldId id="471" r:id="rId106"/>
    <p:sldId id="472" r:id="rId107"/>
    <p:sldId id="473" r:id="rId108"/>
    <p:sldId id="474" r:id="rId109"/>
    <p:sldId id="475" r:id="rId110"/>
    <p:sldId id="476" r:id="rId111"/>
    <p:sldId id="477" r:id="rId112"/>
    <p:sldId id="478" r:id="rId113"/>
    <p:sldId id="479" r:id="rId114"/>
    <p:sldId id="480" r:id="rId115"/>
    <p:sldId id="446" r:id="rId116"/>
    <p:sldId id="318" r:id="rId117"/>
    <p:sldId id="571" r:id="rId118"/>
    <p:sldId id="333" r:id="rId119"/>
    <p:sldId id="465" r:id="rId1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9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5" Type="http://schemas.openxmlformats.org/officeDocument/2006/relationships/tableStyles" Target="tableStyles.xml"/><Relationship Id="rId124" Type="http://schemas.openxmlformats.org/officeDocument/2006/relationships/viewProps" Target="viewProps.xml"/><Relationship Id="rId123" Type="http://schemas.openxmlformats.org/officeDocument/2006/relationships/presProps" Target="presProps.xml"/><Relationship Id="rId122" Type="http://schemas.openxmlformats.org/officeDocument/2006/relationships/handoutMaster" Target="handoutMasters/handoutMaster1.xml"/><Relationship Id="rId121" Type="http://schemas.openxmlformats.org/officeDocument/2006/relationships/notesMaster" Target="notesMasters/notesMaster1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1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1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使用变量来存储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绕开缓存的方法：使用普通变量，但仅当没有定义时设定为默认值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  <a:endParaRPr lang="zh-CN" altLang="en-US"/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章：跨平台与编译器</a:t>
            </a:r>
            <a:endParaRPr lang="zh-CN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  <a:endParaRPr 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根据不同的操作系统，把宏定义成不同的值</a:t>
            </a:r>
            <a:endParaRPr lang="zh-CN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9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  <a:endParaRPr lang="zh-CN" altLang="en-US"/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  <a:endParaRPr lang="zh-CN" altLang="en-US"/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使用生成器表达式，简化成一条指令</a:t>
            </a:r>
            <a:endParaRPr lang="zh-CN"/>
          </a:p>
        </p:txBody>
      </p:sp>
      <p:pic>
        <p:nvPicPr>
          <p:cNvPr id="8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  <a:endParaRPr lang="en-US" altLang="zh-CN"/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  <a:endParaRPr lang="en-US" altLang="zh-CN"/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其他平台上则表现为空字符串</a:t>
            </a:r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生成器表达式：如需多个平台可以用逗号分割</a:t>
            </a:r>
            <a:endParaRPr lang="zh-CN"/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  <a:endParaRPr 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也可以用生成器表达式判断编译器</a:t>
            </a:r>
            <a:endParaRPr lang="zh-CN"/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生成器表达式也可以做复杂的逻辑判断</a:t>
            </a:r>
            <a:endParaRPr 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</a:t>
            </a:r>
            <a:r>
              <a:rPr lang="en-US" altLang="zh-CN"/>
              <a:t>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  <a:endParaRPr lang="en-US" altLang="zh-CN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从命令行参数指定编译器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章：库的传播规则</a:t>
            </a:r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章：函数与控制流</a:t>
            </a:r>
            <a:endParaRPr lang="en-US" altLang="zh-CN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章：变量作用域</a:t>
            </a:r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章：命令行小技巧</a:t>
            </a:r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如果源码放在子文件夹里怎么办？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必须把路径名和后缀名的排列组合全部写出来吗？感觉好麻烦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章：项目配置变量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  <a:endParaRPr lang="zh-CN" altLang="en-US"/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  <a:endParaRPr lang="zh-CN" altLang="en-US"/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  <a:endParaRPr lang="zh-CN" altLang="en-US"/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  <a:endParaRPr lang="zh-CN" altLang="en-US"/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  <a:endParaRPr lang="zh-CN" altLang="en-US"/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各种构建模式在编译器选项</a:t>
            </a:r>
            <a:r>
              <a:rPr lang="zh-CN" altLang="en-US"/>
              <a:t>上的区别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  <a:endParaRPr>
              <a:sym typeface="+mn-ea"/>
            </a:endParaRP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和子模块的关系：</a:t>
            </a:r>
            <a:r>
              <a:rPr lang="en-US" altLang="zh-CN"/>
              <a:t>PROJECT_X_DIR </a:t>
            </a:r>
            <a:r>
              <a:rPr lang="zh-CN" altLang="en-US"/>
              <a:t>和</a:t>
            </a:r>
            <a:r>
              <a:rPr lang="en-US" altLang="zh-CN"/>
              <a:t> CMAKE_CURRENT_X_DIR </a:t>
            </a:r>
            <a:r>
              <a:rPr lang="zh-CN" altLang="en-US"/>
              <a:t>的区别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2660015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PROJECT_SOURCE_DIR </a:t>
            </a:r>
            <a:r>
              <a:rPr lang="zh-CN" altLang="en-US">
                <a:sym typeface="+mn-ea"/>
              </a:rPr>
              <a:t>表示最近一次调用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所在的源码目录。</a:t>
            </a:r>
            <a:endParaRPr lang="zh-CN" altLang="en-US">
              <a:sym typeface="+mn-ea"/>
            </a:endParaRPr>
          </a:p>
          <a:p>
            <a:pPr algn="l"/>
            <a:r>
              <a:rPr lang="en-US"/>
              <a:t>CMAKE_CURRENT_SOURCE_DIR </a:t>
            </a:r>
            <a:r>
              <a:rPr lang="zh-CN" altLang="en-US"/>
              <a:t>表示当前</a:t>
            </a:r>
            <a:r>
              <a:rPr lang="en-US" altLang="zh-CN"/>
              <a:t> CMakeLists.txt </a:t>
            </a:r>
            <a:r>
              <a:rPr lang="zh-CN" altLang="en-US"/>
              <a:t>所在的源码目录。</a:t>
            </a:r>
            <a:endParaRPr lang="zh-CN" altLang="en-US"/>
          </a:p>
          <a:p>
            <a:pPr algn="l"/>
            <a:r>
              <a:rPr lang="en-US" altLang="zh-CN"/>
              <a:t>CMAKE_SOURCE_DIR </a:t>
            </a:r>
            <a:r>
              <a:rPr lang="zh-CN" altLang="en-US"/>
              <a:t>表示最为外层</a:t>
            </a:r>
            <a:r>
              <a:rPr lang="en-US" altLang="zh-CN"/>
              <a:t> CMakeLists.txt </a:t>
            </a:r>
            <a:r>
              <a:rPr lang="zh-CN" altLang="en-US"/>
              <a:t>的源码</a:t>
            </a:r>
            <a:r>
              <a:rPr lang="zh-CN" altLang="en-US">
                <a:sym typeface="+mn-ea"/>
              </a:rPr>
              <a:t>根</a:t>
            </a:r>
            <a:r>
              <a:rPr lang="zh-CN" altLang="en-US"/>
              <a:t>目录。</a:t>
            </a:r>
            <a:endParaRPr lang="zh-CN" altLang="en-US"/>
          </a:p>
          <a:p>
            <a:pPr algn="l"/>
            <a:r>
              <a:rPr lang="zh-CN" altLang="en-US"/>
              <a:t>利用</a:t>
            </a:r>
            <a:r>
              <a:rPr lang="en-US" altLang="zh-CN"/>
              <a:t> PROJECT_SOURCE_DIR </a:t>
            </a:r>
            <a:r>
              <a:rPr lang="zh-CN" altLang="en-US"/>
              <a:t>可以实现从子模块里直接获得项目最外层目录的路径。</a:t>
            </a:r>
            <a:endParaRPr lang="zh-CN" altLang="en-US"/>
          </a:p>
          <a:p>
            <a:pPr algn="l"/>
            <a:r>
              <a:rPr lang="zh-CN" altLang="en-US"/>
              <a:t>不建议用</a:t>
            </a:r>
            <a:r>
              <a:rPr lang="en-US" altLang="zh-CN"/>
              <a:t> CMAKE_SOURCE_DIR</a:t>
            </a:r>
            <a:r>
              <a:rPr lang="zh-CN" altLang="en-US"/>
              <a:t>，那样会让你的项目无法被人作为子模块使用。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  <a:endParaRPr lang="zh-CN" altLang="en-US"/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  <a:endParaRPr lang="zh-CN" altLang="en-US"/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586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假如你写的</a:t>
            </a:r>
            <a:r>
              <a:rPr lang="en-US" altLang="zh-CN"/>
              <a:t> CMakeLists.txt </a:t>
            </a:r>
            <a:r>
              <a:rPr lang="zh-CN" altLang="en-US"/>
              <a:t>包含了</a:t>
            </a:r>
            <a:r>
              <a:rPr lang="en-US" altLang="zh-CN"/>
              <a:t> 3.15 </a:t>
            </a:r>
            <a:r>
              <a:rPr lang="zh-CN" altLang="en-US"/>
              <a:t>版本才有的特性，</a:t>
            </a:r>
            <a:endParaRPr lang="zh-CN" altLang="en-US"/>
          </a:p>
          <a:p>
            <a:pPr algn="l"/>
            <a:r>
              <a:rPr lang="zh-CN" altLang="en-US"/>
              <a:t>如果用户在老版本上使用，就会出现各种奇怪的错误。</a:t>
            </a:r>
            <a:endParaRPr lang="zh-CN" altLang="en-US"/>
          </a:p>
          <a:p>
            <a:pPr algn="l"/>
            <a:r>
              <a:rPr lang="zh-CN" altLang="en-US"/>
              <a:t>因此最好在第一行加个</a:t>
            </a:r>
            <a:r>
              <a:rPr lang="en-US" altLang="zh-CN"/>
              <a:t> cmake_minimum_required(VERSION 3.15)</a:t>
            </a:r>
            <a:endParaRPr lang="en-US" altLang="zh-CN"/>
          </a:p>
          <a:p>
            <a:pPr algn="l"/>
            <a:r>
              <a:rPr lang="zh-CN" altLang="en-US"/>
              <a:t>表示本</a:t>
            </a:r>
            <a:r>
              <a:rPr lang="en-US" altLang="zh-CN"/>
              <a:t> CMakeLists.txt </a:t>
            </a:r>
            <a:r>
              <a:rPr lang="zh-CN" altLang="en-US"/>
              <a:t>至少需要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r>
              <a:rPr lang="en-US" altLang="zh-CN"/>
              <a:t> 3.15 </a:t>
            </a:r>
            <a:r>
              <a:rPr lang="zh-CN" altLang="en-US"/>
              <a:t>以上才能运行。</a:t>
            </a:r>
            <a:endParaRPr lang="zh-CN" altLang="en-US"/>
          </a:p>
          <a:p>
            <a:pPr algn="l"/>
            <a:r>
              <a:rPr lang="zh-CN" altLang="en-US"/>
              <a:t>如果用户的</a:t>
            </a:r>
            <a:r>
              <a:rPr lang="en-US" altLang="zh-CN"/>
              <a:t> CMake </a:t>
            </a:r>
            <a:r>
              <a:rPr lang="zh-CN" altLang="en-US"/>
              <a:t>版本小于</a:t>
            </a:r>
            <a:r>
              <a:rPr lang="en-US" altLang="zh-CN"/>
              <a:t> 3.15</a:t>
            </a:r>
            <a:r>
              <a:rPr lang="zh-CN" altLang="en-US"/>
              <a:t>，会出现“</a:t>
            </a:r>
            <a:r>
              <a:rPr lang="en-US" altLang="zh-CN"/>
              <a:t>CMake </a:t>
            </a:r>
            <a:r>
              <a:rPr lang="zh-CN" altLang="en-US"/>
              <a:t>版本不足”</a:t>
            </a:r>
            <a:r>
              <a:rPr lang="zh-CN" altLang="en-US">
                <a:sym typeface="+mn-ea"/>
              </a:rPr>
              <a:t>的提示。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  <a:endParaRPr lang="zh-CN" altLang="en-US"/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  <a:endParaRPr lang="en-US" altLang="zh-CN"/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  <a:endParaRPr lang="zh-CN" altLang="en-US"/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  <a:endParaRPr lang="zh-CN" altLang="en-US"/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https://runebook.dev/zh-CN/docs/cmake/command/cmake_minimum_required#policy-settings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章：链接库文件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</a:t>
            </a:r>
            <a:r>
              <a:rPr lang="zh-CN" altLang="en-US">
                <a:sym typeface="+mn-ea"/>
              </a:rPr>
              <a:t>库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在自己的项目中，</a:t>
            </a:r>
            <a:r>
              <a:rPr lang="zh-CN" altLang="en-US">
                <a:sym typeface="+mn-ea"/>
              </a:rPr>
              <a:t>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章：添加源文件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虽然动态库也可以避免剔除没引用的对象文件，但引入了运行时链接的麻烦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  <a:endParaRPr lang="zh-CN" alt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BUILD_SHARED_LIBS </a:t>
            </a:r>
            <a:r>
              <a:rPr lang="zh-CN" altLang="en-US">
                <a:sym typeface="+mn-ea"/>
              </a:rPr>
              <a:t>变量</a:t>
            </a:r>
            <a:r>
              <a:rPr lang="zh-CN" altLang="en-US">
                <a:sym typeface="+mn-ea"/>
              </a:rPr>
              <a:t>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常见坑点：动态库无法链接静态库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章：对象的属性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相当于改变了各个属性的初始默认值。</a:t>
            </a:r>
            <a:endParaRPr lang="zh-CN" altLang="en-US"/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  <a:endParaRPr lang="zh-CN" altLang="en-US"/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  <a:endParaRPr lang="zh-CN" altLang="en-US"/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章：链接第三方库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也可以直接写出全部路径，就是太硬核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  <a:endParaRPr lang="zh-CN" altLang="en-US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更通用的方式：</a:t>
            </a:r>
            <a:r>
              <a:rPr lang="en-US" altLang="zh-CN"/>
              <a:t>find_package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更好的做法是用</a:t>
            </a:r>
            <a:r>
              <a:rPr lang="en-US" altLang="zh-CN"/>
              <a:t> CMake </a:t>
            </a:r>
            <a:r>
              <a:rPr lang="zh-CN" altLang="en-US"/>
              <a:t>的</a:t>
            </a:r>
            <a:r>
              <a:rPr lang="en-US" altLang="zh-CN"/>
              <a:t> find_package </a:t>
            </a:r>
            <a:r>
              <a:rPr lang="zh-CN" altLang="en-US"/>
              <a:t>命令。</a:t>
            </a:r>
            <a:endParaRPr lang="zh-CN" altLang="en-US"/>
          </a:p>
          <a:p>
            <a:r>
              <a:rPr lang="en-US" altLang="zh-CN">
                <a:sym typeface="+mn-ea"/>
              </a:rPr>
              <a:t>find_package(TBB REQUIRED) </a:t>
            </a:r>
            <a:r>
              <a:rPr lang="zh-CN" altLang="en-US">
                <a:sym typeface="+mn-ea"/>
              </a:rPr>
              <a:t>会查找</a:t>
            </a:r>
            <a:r>
              <a:rPr lang="en-US" altLang="zh-CN">
                <a:sym typeface="+mn-ea"/>
              </a:rPr>
              <a:t> /usr/lib/cmake/TBB/TBBConfig.cmake </a:t>
            </a:r>
            <a:r>
              <a:rPr lang="zh-CN" altLang="en-US">
                <a:sym typeface="+mn-ea"/>
              </a:rPr>
              <a:t>这个配置文件，并根据里面的配置信息创建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这个伪对象（他实际指向真正的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库文件路径</a:t>
            </a:r>
            <a:r>
              <a:rPr lang="en-US" altLang="zh-CN">
                <a:sym typeface="+mn-ea"/>
              </a:rPr>
              <a:t> /usr/lib/libtbb.so</a:t>
            </a:r>
            <a:r>
              <a:rPr lang="zh-CN" altLang="en-US">
                <a:sym typeface="+mn-ea"/>
              </a:rPr>
              <a:t>），之后通过</a:t>
            </a:r>
            <a:r>
              <a:rPr lang="en-US" altLang="zh-CN">
                <a:sym typeface="+mn-ea"/>
              </a:rPr>
              <a:t> target_link_libraries </a:t>
            </a:r>
            <a:r>
              <a:rPr lang="zh-CN" altLang="en-US">
                <a:sym typeface="+mn-ea"/>
              </a:rPr>
              <a:t>链接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就可以正常工作了。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TBB::tbb </a:t>
            </a:r>
            <a:r>
              <a:rPr lang="zh-CN" altLang="en-US"/>
              <a:t>的秘密：自带了一些</a:t>
            </a:r>
            <a:r>
              <a:rPr lang="en-US" altLang="zh-CN"/>
              <a:t> PUBLIC 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TBB::tbb </a:t>
            </a:r>
            <a:r>
              <a:rPr lang="zh-CN" altLang="en-US"/>
              <a:t>是一个伪对象</a:t>
            </a:r>
            <a:r>
              <a:rPr lang="en-US" altLang="zh-CN"/>
              <a:t>(imported)</a:t>
            </a:r>
            <a:r>
              <a:rPr lang="zh-CN" altLang="en-US"/>
              <a:t>，除了他会指向</a:t>
            </a:r>
            <a:r>
              <a:rPr lang="en-US" altLang="zh-CN"/>
              <a:t> /usr/lib/libtbb.so </a:t>
            </a:r>
            <a:r>
              <a:rPr lang="zh-CN" altLang="en-US"/>
              <a:t>之外，</a:t>
            </a:r>
            <a:r>
              <a:rPr lang="en-US" altLang="zh-CN"/>
              <a:t>TBBConfig.cmake </a:t>
            </a:r>
            <a:r>
              <a:rPr lang="zh-CN" altLang="en-US"/>
              <a:t>还会给</a:t>
            </a:r>
            <a:r>
              <a:rPr lang="en-US" altLang="zh-CN"/>
              <a:t> TBB::tbb </a:t>
            </a:r>
            <a:r>
              <a:rPr lang="zh-CN" altLang="en-US"/>
              <a:t>添加一些</a:t>
            </a:r>
            <a:r>
              <a:rPr lang="en-US" altLang="zh-CN"/>
              <a:t> PUBLIC </a:t>
            </a:r>
            <a:r>
              <a:rPr lang="zh-CN" altLang="en-US"/>
              <a:t>属性，用于让链接了他的对象带上一些</a:t>
            </a:r>
            <a:r>
              <a:rPr lang="en-US" altLang="zh-CN"/>
              <a:t> flag </a:t>
            </a:r>
            <a:r>
              <a:rPr lang="zh-CN" altLang="en-US"/>
              <a:t>之类的。</a:t>
            </a:r>
            <a:endParaRPr lang="zh-CN" altLang="en-US"/>
          </a:p>
          <a:p>
            <a:r>
              <a:rPr lang="zh-CN" altLang="en-US"/>
              <a:t>比如，</a:t>
            </a:r>
            <a:r>
              <a:rPr lang="en-US" altLang="zh-CN"/>
              <a:t>TBB </a:t>
            </a:r>
            <a:r>
              <a:rPr lang="zh-CN" altLang="en-US"/>
              <a:t>安装在</a:t>
            </a:r>
            <a:r>
              <a:rPr lang="en-US" altLang="zh-CN"/>
              <a:t> /opt/tbb </a:t>
            </a:r>
            <a:r>
              <a:rPr lang="zh-CN" altLang="en-US"/>
              <a:t>目录下，头文件在</a:t>
            </a:r>
            <a:r>
              <a:rPr lang="en-US" altLang="zh-CN"/>
              <a:t> /opt/tbb/include </a:t>
            </a:r>
            <a:r>
              <a:rPr lang="zh-CN" altLang="en-US"/>
              <a:t>里，那么这时</a:t>
            </a:r>
            <a:r>
              <a:rPr lang="en-US" altLang="zh-CN"/>
              <a:t> TBBConfig.cmake </a:t>
            </a:r>
            <a:r>
              <a:rPr lang="zh-CN" altLang="en-US"/>
              <a:t>里就会有：</a:t>
            </a:r>
            <a:endParaRPr lang="zh-CN" altLang="en-US"/>
          </a:p>
          <a:p>
            <a:r>
              <a:rPr lang="en-US" altLang="zh-CN"/>
              <a:t>target_include_directories(TBB::tbb PUBLIC /opt/tbb/include)</a:t>
            </a:r>
            <a:endParaRPr lang="en-US" altLang="zh-CN"/>
          </a:p>
          <a:p>
            <a:r>
              <a:rPr lang="zh-CN" altLang="en-US"/>
              <a:t>这样</a:t>
            </a:r>
            <a:r>
              <a:rPr lang="en-US" altLang="zh-CN"/>
              <a:t> main </a:t>
            </a:r>
            <a:r>
              <a:rPr lang="zh-CN" altLang="en-US"/>
              <a:t>在链接了</a:t>
            </a:r>
            <a:r>
              <a:rPr lang="en-US" altLang="zh-CN"/>
              <a:t> TBB::tbb </a:t>
            </a:r>
            <a:r>
              <a:rPr lang="zh-CN" altLang="en-US"/>
              <a:t>的时候</a:t>
            </a:r>
            <a:r>
              <a:rPr lang="zh-CN" altLang="en-US"/>
              <a:t>也会被“传染”上</a:t>
            </a:r>
            <a:r>
              <a:rPr lang="en-US" altLang="zh-CN"/>
              <a:t> /opt/tbb/include </a:t>
            </a:r>
            <a:r>
              <a:rPr lang="zh-CN" altLang="en-US"/>
              <a:t>这个目录，不用调用者手动添加了。</a:t>
            </a:r>
            <a:endParaRPr lang="en-US" altLang="zh-CN"/>
          </a:p>
          <a:p>
            <a:r>
              <a:rPr lang="zh-CN" altLang="en-US"/>
              <a:t>再比如，</a:t>
            </a:r>
            <a:r>
              <a:rPr lang="en-US" altLang="zh-CN"/>
              <a:t>TBB::tbb </a:t>
            </a:r>
            <a:r>
              <a:rPr lang="zh-CN" altLang="en-US"/>
              <a:t>链接了另一个库</a:t>
            </a:r>
            <a:r>
              <a:rPr lang="en-US" altLang="zh-CN"/>
              <a:t> Blosc::blosc</a:t>
            </a:r>
            <a:r>
              <a:rPr lang="zh-CN" altLang="en-US"/>
              <a:t>，那这个库也会</a:t>
            </a:r>
            <a:r>
              <a:rPr lang="zh-CN"/>
              <a:t>自动</a:t>
            </a:r>
            <a:r>
              <a:rPr lang="zh-CN" altLang="en-US"/>
              <a:t>链接到</a:t>
            </a:r>
            <a:r>
              <a:rPr lang="en-US" altLang="zh-CN"/>
              <a:t> main </a:t>
            </a:r>
            <a:r>
              <a:rPr lang="zh-CN" altLang="en-US"/>
              <a:t>上，无需调用者手动添加。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spdlog-config.cmake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#include &lt;spdlog/spdlog.h&gt;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find_package(spdlog REQUIRED)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和古代</a:t>
            </a:r>
            <a:r>
              <a:rPr lang="en-US" altLang="zh-CN"/>
              <a:t> CMake </a:t>
            </a:r>
            <a:r>
              <a:rPr lang="zh-CN"/>
              <a:t>做对比：为什么</a:t>
            </a:r>
            <a:r>
              <a:rPr lang="en-US" altLang="zh-CN"/>
              <a:t> PUBLIC </a:t>
            </a:r>
            <a:r>
              <a:rPr lang="zh-CN" altLang="en-US"/>
              <a:t>属性的传播机制如此便利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  <a:endParaRPr lang="zh-CN" altLang="en-US"/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  <a:endParaRPr lang="zh-CN" altLang="en-US"/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  <a:endParaRPr lang="zh-CN" altLang="en-US"/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  <a:endParaRPr lang="zh-CN" altLang="en-US"/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  <a:endParaRPr lang="zh-CN" altLang="en-US"/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  <a:endParaRPr lang="zh-CN"/>
          </a:p>
        </p:txBody>
      </p:sp>
      <p:pic>
        <p:nvPicPr>
          <p:cNvPr id="8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  <a:endParaRPr lang="zh-CN" altLang="en-US"/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  <a:endParaRPr lang="zh-CN" altLang="en-US"/>
          </a:p>
          <a:p>
            <a:r>
              <a:rPr lang="en-US" altLang="zh-CN"/>
              <a:t>C:\Qt\Qt5.14.2\msvc2019_64\lib\cmake\</a:t>
            </a:r>
            <a:endParaRPr lang="en-US" altLang="zh-CN"/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  <a:endParaRPr lang="zh-CN" altLang="en-US"/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的构建系统。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</a:t>
            </a:r>
            <a:r>
              <a:rPr lang="zh-CN" altLang="en-US">
                <a:sym typeface="+mn-ea"/>
              </a:rPr>
              <a:t>比较困难。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  <a:endParaRPr lang="zh-CN" altLang="en-US"/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  <a:endParaRPr lang="zh-CN" altLang="en-US"/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  <a:endParaRPr lang="zh-CN" altLang="en-US"/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  <a:endParaRPr lang="zh-CN" altLang="en-US"/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  <a:endParaRPr lang="zh-CN" altLang="en-US"/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章：输出与变量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 </a:t>
            </a:r>
            <a:r>
              <a:rPr lang="zh-CN" altLang="en-US"/>
              <a:t>可以用于打印变量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如果有多个源文件呢？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结论：除非确实需要列表，建议始终在你不确定的地方加上引号，例如：</a:t>
            </a:r>
            <a:endParaRPr lang="zh-CN" altLang="en-US"/>
          </a:p>
          <a:p>
            <a:r>
              <a:rPr lang="en-US" altLang="zh-CN"/>
              <a:t>set(sources “main.cpp” “mylib.cpp” “C:/Program Files/a.cpp”)</a:t>
            </a:r>
            <a:endParaRPr lang="en-US" altLang="zh-CN"/>
          </a:p>
          <a:p>
            <a:r>
              <a:rPr lang="en-US" altLang="zh-CN"/>
              <a:t>message(“${sources}”)</a:t>
            </a:r>
            <a:endParaRPr lang="en-US" altLang="zh-CN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章：变量与缓存</a:t>
            </a:r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  <a:endParaRPr lang="zh-CN" altLang="en-US">
              <a:sym typeface="+mn-ea"/>
            </a:endParaRP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build/CMakeCache.txt </a:t>
            </a:r>
            <a:r>
              <a:rPr lang="zh-CN" altLang="en-US"/>
              <a:t>的内容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  <a:endParaRPr lang="zh-CN" altLang="en-US"/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  <a:endParaRPr lang="zh-CN" altLang="en-US"/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设置缓存变量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逐个添加即可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  <a:endParaRPr lang="en-US" altLang="zh-CN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  <a:endParaRPr lang="zh-CN" altLang="en-US"/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  <a:endParaRPr lang="zh-CN" altLang="en-US"/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  <a:endParaRPr lang="zh-CN" altLang="en-US"/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  <a:endParaRPr lang="en-US" altLang="zh-CN"/>
          </a:p>
          <a:p>
            <a:r>
              <a:rPr lang="en-US" altLang="zh-CN"/>
              <a:t>BOOL </a:t>
            </a:r>
            <a:r>
              <a:rPr lang="zh-CN" altLang="en-US"/>
              <a:t>布尔值，可以是</a:t>
            </a:r>
            <a:r>
              <a:rPr lang="en-US" altLang="zh-CN"/>
              <a:t> 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  <a:r>
              <a:rPr lang="en-US" altLang="zh-CN"/>
              <a:t>TRUE </a:t>
            </a:r>
            <a:r>
              <a:rPr lang="zh-CN" altLang="en-US"/>
              <a:t>和</a:t>
            </a:r>
            <a:r>
              <a:rPr lang="en-US" altLang="zh-CN"/>
              <a:t> ON </a:t>
            </a:r>
            <a:r>
              <a:rPr lang="zh-CN" altLang="en-US"/>
              <a:t>等价，</a:t>
            </a:r>
            <a:r>
              <a:rPr lang="en-US" altLang="zh-CN"/>
              <a:t>FALSE </a:t>
            </a:r>
            <a:r>
              <a:rPr lang="zh-CN" altLang="en-US"/>
              <a:t>和</a:t>
            </a:r>
            <a:r>
              <a:rPr lang="en-US" altLang="zh-CN"/>
              <a:t> OFF </a:t>
            </a:r>
            <a:r>
              <a:rPr lang="zh-CN" altLang="en-US"/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https://www.cnblogs.com/Braveliu/p/15614013.html</a:t>
            </a:r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  <a:endParaRPr lang="zh-CN" altLang="en-US"/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  <a:endParaRPr lang="zh-CN" altLang="en-US"/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  <a:endParaRPr lang="zh-CN" altLang="en-US"/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  <a:endParaRPr lang="zh-CN" altLang="en-US"/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12370</Words>
  <Application>WPS Presentation</Application>
  <PresentationFormat>宽屏</PresentationFormat>
  <Paragraphs>497</Paragraphs>
  <Slides>118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118</vt:i4>
      </vt:variant>
    </vt:vector>
  </HeadingPairs>
  <TitlesOfParts>
    <vt:vector size="130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 CMake 进阶指南</vt:lpstr>
      <vt:lpstr>为什么要学习现代 CMake？</vt:lpstr>
      <vt:lpstr>为什么要学习现代 CMake？</vt:lpstr>
      <vt:lpstr>第0章：添加源文件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第1章：项目配置变量</vt:lpstr>
      <vt:lpstr>PowerPoint 演示文稿</vt:lpstr>
      <vt:lpstr>PowerPoint 演示文稿</vt:lpstr>
      <vt:lpstr>小技巧：设定一个变量的默认值</vt:lpstr>
      <vt:lpstr>PowerPoint 演示文稿</vt:lpstr>
      <vt:lpstr>project：初始化项目信息，并把当前 CMakeLists.txt 所在位置作为根目录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cmake_minimum_required 指定最低所需的 CMake 版本</vt:lpstr>
      <vt:lpstr>一个标准的 CMakeLists.txt 模板</vt:lpstr>
      <vt:lpstr>第4章：链接库文件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第5章：对象的属性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第6章：链接第三方库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第3章：输出与变量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第8章：变量与缓存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常见问题：小彭老师，我option设为OFF了为什么他还是ON呀？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第2章：判断不同平台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第7章：库的传播规则</vt:lpstr>
      <vt:lpstr>第9章：函数与控制流</vt:lpstr>
      <vt:lpstr>第11章：变量作用域</vt:lpstr>
      <vt:lpstr>第10章：命令行小技巧</vt:lpstr>
      <vt:lpstr>第11章：配置头文件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528</cp:revision>
  <dcterms:created xsi:type="dcterms:W3CDTF">2022-03-04T02:49:28Z</dcterms:created>
  <dcterms:modified xsi:type="dcterms:W3CDTF">2022-03-04T02:49:28Z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